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9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.glogster.com/glog/elektricni-naboji-i-elektricna-sila/2xdtppnlpo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3bddc696-1ace-47d9-b5c1-2068ffdbbbab/assets/video/nc1_t08_elektricna_sila_-_stapovi_i_papirici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3bddc696-1ace-47d9-b5c1-2068ffdbbbab/assets/video/nc1_t08_elektricna_sila_medu_elektriziranim_stapovim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39919" y="2514560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Električni naboji i električna sila 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07802" y="5398876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6524" y="824248"/>
            <a:ext cx="10027276" cy="866440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Rezervirano mjesto sadržaja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65797" y="1825625"/>
            <a:ext cx="58604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2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676" y="1040786"/>
            <a:ext cx="2524785" cy="16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676" y="4071843"/>
            <a:ext cx="2575613" cy="170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082351" y="1040786"/>
            <a:ext cx="50157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Trljamo li </a:t>
            </a:r>
            <a:r>
              <a:rPr lang="hr-HR" sz="2800" dirty="0"/>
              <a:t>plastično ravnalo vunenom krpicom, ravnalo će</a:t>
            </a:r>
          </a:p>
          <a:p>
            <a:pPr algn="just"/>
            <a:r>
              <a:rPr lang="hr-HR" sz="2800" dirty="0" smtClean="0"/>
              <a:t>privući </a:t>
            </a:r>
            <a:r>
              <a:rPr lang="hr-HR" sz="2800" dirty="0"/>
              <a:t>komadiće papira</a:t>
            </a:r>
            <a:r>
              <a:rPr lang="hr-HR" sz="2800" dirty="0" smtClean="0"/>
              <a:t>.</a:t>
            </a:r>
          </a:p>
          <a:p>
            <a:pPr algn="just"/>
            <a:endParaRPr lang="hr-HR" sz="2800" dirty="0" smtClean="0"/>
          </a:p>
          <a:p>
            <a:pPr algn="just"/>
            <a:r>
              <a:rPr lang="hr-HR" sz="2800" dirty="0" smtClean="0"/>
              <a:t>Trljamo li </a:t>
            </a:r>
            <a:r>
              <a:rPr lang="hr-HR" sz="2800" dirty="0" smtClean="0"/>
              <a:t>balon </a:t>
            </a:r>
            <a:r>
              <a:rPr lang="hr-HR" sz="2800" dirty="0" smtClean="0"/>
              <a:t>po čistoj kosi, on je privlači.</a:t>
            </a:r>
          </a:p>
          <a:p>
            <a:pPr algn="just"/>
            <a:endParaRPr lang="hr-HR" sz="2800" dirty="0" smtClean="0"/>
          </a:p>
          <a:p>
            <a:pPr algn="just"/>
            <a:r>
              <a:rPr lang="hr-HR" sz="2800" dirty="0" smtClean="0"/>
              <a:t>Što se događa?  </a:t>
            </a:r>
          </a:p>
          <a:p>
            <a:pPr algn="just"/>
            <a:endParaRPr lang="hr-HR" sz="2800" dirty="0"/>
          </a:p>
          <a:p>
            <a:pPr algn="just"/>
            <a:endParaRPr lang="hr-HR" sz="2800" dirty="0" smtClean="0"/>
          </a:p>
          <a:p>
            <a:pPr algn="just"/>
            <a:endParaRPr lang="hr-HR" sz="2800" dirty="0"/>
          </a:p>
          <a:p>
            <a:endParaRPr lang="hr-HR" sz="2800" dirty="0"/>
          </a:p>
        </p:txBody>
      </p:sp>
      <p:pic>
        <p:nvPicPr>
          <p:cNvPr id="1030" name="Picture 6" descr="https://www.e-sfera.hr/dodatni-digitalni-sadrzaji/3bddc696-1ace-47d9-b5c1-2068ffdbbbab/assets/image/elektricna_sila_medusobno_odbija_vlasi_k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026" y="2444542"/>
            <a:ext cx="3196835" cy="21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92725" y="703798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Elektriziranje trljanjem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hr-HR" dirty="0"/>
          </a:p>
        </p:txBody>
      </p:sp>
      <p:pic>
        <p:nvPicPr>
          <p:cNvPr id="2050" name="Picture 2" descr="C:\Users\Hp\Downloads\clapperboard-311792_128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7707" y="769111"/>
            <a:ext cx="1049420" cy="11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10759371" y="1902586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pic>
        <p:nvPicPr>
          <p:cNvPr id="14" name="Picture 9" descr="78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146" y="1725579"/>
            <a:ext cx="7829282" cy="272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1803042" y="4781284"/>
            <a:ext cx="8152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dirty="0">
                <a:solidFill>
                  <a:prstClr val="black"/>
                </a:solidFill>
                <a:cs typeface="Arial" charset="0"/>
              </a:rPr>
              <a:t>Zašto se natrljani polivinilni štap i vunena krpica privlače?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87104" y="1618198"/>
            <a:ext cx="1065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  <a:t>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9555" y="1160998"/>
            <a:ext cx="10668608" cy="48686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/>
              <a:t>Tijela prije trljanja su </a:t>
            </a:r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neutralna</a:t>
            </a:r>
            <a:r>
              <a:rPr lang="hr-HR" dirty="0" smtClean="0"/>
              <a:t> jer imaju jednak broj pozitivnih i negativnih naboja.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/>
              <a:t>Elektriziranjem tijela trljanjem </a:t>
            </a:r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</a:t>
            </a:r>
            <a:r>
              <a:rPr lang="hr-HR" dirty="0" smtClean="0"/>
              <a:t> prelaze s jednog tijela na drugo tijelo.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Električni naboj </a:t>
            </a:r>
            <a:r>
              <a:rPr lang="hr-HR" dirty="0"/>
              <a:t>elektriziranog tijela </a:t>
            </a:r>
            <a:r>
              <a:rPr lang="hr-HR" dirty="0" smtClean="0"/>
              <a:t>obilježavamo slovom </a:t>
            </a:r>
            <a:r>
              <a:rPr lang="hr-HR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/>
              <a:t>Mjerna jedinica za električni naboj </a:t>
            </a:r>
            <a:r>
              <a:rPr lang="hr-HR" dirty="0" smtClean="0"/>
              <a:t>je </a:t>
            </a:r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kulon</a:t>
            </a:r>
            <a:r>
              <a:rPr lang="hr-HR" dirty="0" smtClean="0"/>
              <a:t> ( znak</a:t>
            </a:r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hr-HR" dirty="0" smtClean="0"/>
              <a:t>) 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6864" y="764674"/>
            <a:ext cx="10029967" cy="853524"/>
          </a:xfrm>
        </p:spPr>
        <p:txBody>
          <a:bodyPr/>
          <a:lstStyle/>
          <a:p>
            <a:r>
              <a:rPr lang="hr-HR" dirty="0" smtClean="0"/>
              <a:t>	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2199" y="1002478"/>
            <a:ext cx="10444241" cy="4651347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4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Električki pozitivno tijelo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sz="4100" dirty="0">
                <a:solidFill>
                  <a:prstClr val="black"/>
                </a:solidFill>
                <a:cs typeface="Arial" charset="0"/>
              </a:rPr>
              <a:t> Tijelo </a:t>
            </a:r>
            <a:r>
              <a:rPr lang="hr-HR" sz="4100" dirty="0" smtClean="0">
                <a:solidFill>
                  <a:prstClr val="black"/>
                </a:solidFill>
                <a:cs typeface="Arial" charset="0"/>
              </a:rPr>
              <a:t>ima višak pozitivnog električnog  naboja  (+) (</a:t>
            </a:r>
            <a:r>
              <a:rPr lang="hr-HR" sz="4100" dirty="0">
                <a:solidFill>
                  <a:prstClr val="black"/>
                </a:solidFill>
                <a:cs typeface="Arial" charset="0"/>
              </a:rPr>
              <a:t>vunena krpica)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4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Električki negativno tijelo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sz="4100" dirty="0">
                <a:solidFill>
                  <a:prstClr val="black"/>
                </a:solidFill>
                <a:cs typeface="Arial" charset="0"/>
              </a:rPr>
              <a:t>Tijelo </a:t>
            </a:r>
            <a:r>
              <a:rPr lang="hr-HR" sz="4100" dirty="0" smtClean="0">
                <a:solidFill>
                  <a:prstClr val="black"/>
                </a:solidFill>
                <a:cs typeface="Arial" charset="0"/>
              </a:rPr>
              <a:t>ima višak negativnog električnog  naboja (-) 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None/>
            </a:pPr>
            <a:r>
              <a:rPr lang="hr-HR" sz="41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hr-HR" sz="4100" dirty="0" smtClean="0">
                <a:solidFill>
                  <a:prstClr val="black"/>
                </a:solidFill>
                <a:cs typeface="Arial" charset="0"/>
              </a:rPr>
              <a:t> (</a:t>
            </a:r>
            <a:r>
              <a:rPr lang="hr-HR" sz="4100" dirty="0">
                <a:solidFill>
                  <a:prstClr val="black"/>
                </a:solidFill>
                <a:cs typeface="Arial" charset="0"/>
              </a:rPr>
              <a:t>polivinilni štap)</a:t>
            </a:r>
            <a:endParaRPr lang="en-US" sz="4100" dirty="0">
              <a:solidFill>
                <a:prstClr val="black"/>
              </a:solidFill>
              <a:cs typeface="Arial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2" name="Picture 4" descr="1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962" y="2023348"/>
            <a:ext cx="1824038" cy="20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3949" y="703798"/>
            <a:ext cx="10102930" cy="1411605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Električna sila 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2595" y="1970468"/>
            <a:ext cx="7520969" cy="3304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3200" dirty="0" smtClean="0"/>
              <a:t>Što će se dogoditi ako električki negativnom tijelu približimo električki pozitivno tijelo? </a:t>
            </a:r>
          </a:p>
          <a:p>
            <a:pPr marL="0" indent="0">
              <a:buNone/>
            </a:pPr>
            <a:endParaRPr lang="hr-HR" sz="3200" dirty="0" smtClean="0"/>
          </a:p>
          <a:p>
            <a:pPr>
              <a:buFont typeface="Wingdings" pitchFamily="2" charset="2"/>
              <a:buChar char="§"/>
            </a:pPr>
            <a:r>
              <a:rPr lang="hr-HR" sz="3200" dirty="0" smtClean="0"/>
              <a:t>Odgovor potražite u videu! </a:t>
            </a:r>
            <a:endParaRPr lang="hr-HR" sz="3200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6774" y="4469539"/>
            <a:ext cx="10493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9738396" y="5694933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pic>
        <p:nvPicPr>
          <p:cNvPr id="8" name="Picture 2" descr="D:\Sandra - školska ppt\FIZIKA8_rb\Strana 14 slika 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81605" y="1445801"/>
            <a:ext cx="1414463" cy="28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3706" y="365125"/>
            <a:ext cx="10180093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Električna sila između elektriziranih tijela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351" y="1823767"/>
            <a:ext cx="2773920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3893713" y="2209036"/>
            <a:ext cx="788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Eklektična sila </a:t>
            </a:r>
            <a:r>
              <a:rPr lang="hr-HR" sz="2400" dirty="0" smtClean="0"/>
              <a:t>između </a:t>
            </a:r>
            <a:r>
              <a:rPr lang="hr-HR" sz="2400" dirty="0" smtClean="0">
                <a:solidFill>
                  <a:srgbClr val="000099"/>
                </a:solidFill>
              </a:rPr>
              <a:t>raznoimenih</a:t>
            </a:r>
            <a:r>
              <a:rPr lang="hr-HR" sz="2400" dirty="0" smtClean="0"/>
              <a:t> naboja je </a:t>
            </a:r>
            <a:r>
              <a:rPr lang="hr-HR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PRIVLAČNA</a:t>
            </a:r>
            <a:r>
              <a:rPr lang="hr-HR" sz="2400" dirty="0" smtClean="0"/>
              <a:t> .  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837905" y="4537966"/>
            <a:ext cx="799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Eklektična sila </a:t>
            </a:r>
            <a:r>
              <a:rPr lang="hr-HR" sz="2400" dirty="0" smtClean="0"/>
              <a:t>između </a:t>
            </a:r>
            <a:r>
              <a:rPr lang="hr-HR" sz="2400" dirty="0" smtClean="0">
                <a:solidFill>
                  <a:srgbClr val="000099"/>
                </a:solidFill>
              </a:rPr>
              <a:t>istoimenih </a:t>
            </a:r>
            <a:r>
              <a:rPr lang="hr-HR" sz="2400" dirty="0" smtClean="0"/>
              <a:t> naboja je </a:t>
            </a:r>
            <a:r>
              <a:rPr lang="hr-HR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ODBOJNA</a:t>
            </a:r>
            <a:r>
              <a:rPr lang="hr-HR" sz="2400" dirty="0" smtClean="0"/>
              <a:t> . 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80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2503" y="1160998"/>
            <a:ext cx="10271449" cy="59696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Zakon očuvanja  električnog naboja</a:t>
            </a:r>
            <a:b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</a:b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825625"/>
            <a:ext cx="10520967" cy="15743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3200" dirty="0"/>
              <a:t>U svakom fizikalnom procesu ukupni električni naboj </a:t>
            </a:r>
            <a:r>
              <a:rPr lang="hr-HR" sz="3200" dirty="0" smtClean="0"/>
              <a:t>svih </a:t>
            </a:r>
            <a:r>
              <a:rPr lang="hr-HR" sz="3200" dirty="0"/>
              <a:t>tijela ostaje </a:t>
            </a:r>
            <a:r>
              <a:rPr lang="hr-HR" sz="3200" dirty="0" smtClean="0"/>
              <a:t>nepromijenjen.</a:t>
            </a:r>
            <a:endParaRPr lang="hr-HR" sz="3200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8196" name="Picture 4" descr="C:\Users\Hp\Downloads\atom-nucleus-153152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186" y="3358088"/>
            <a:ext cx="2128798" cy="23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4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82351" y="802951"/>
            <a:ext cx="11868237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838200" y="174301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cs typeface="Arial" charset="0"/>
              </a:rPr>
              <a:t>Koliko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vrsta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električnih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naboja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postoji</a:t>
            </a:r>
            <a:r>
              <a:rPr lang="en-US" sz="3200" dirty="0">
                <a:cs typeface="Arial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cs typeface="Arial" charset="0"/>
              </a:rPr>
              <a:t>Kada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tijela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električki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neutralna</a:t>
            </a:r>
            <a:r>
              <a:rPr lang="en-US" sz="3200" dirty="0">
                <a:cs typeface="Arial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cs typeface="Arial" charset="0"/>
              </a:rPr>
              <a:t>Između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kojih</a:t>
            </a:r>
            <a:r>
              <a:rPr lang="en-US" sz="3200" dirty="0">
                <a:cs typeface="Arial" charset="0"/>
              </a:rPr>
              <a:t> se </a:t>
            </a:r>
            <a:r>
              <a:rPr lang="en-US" sz="3200" dirty="0" err="1">
                <a:cs typeface="Arial" charset="0"/>
              </a:rPr>
              <a:t>tijela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javlja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privlačna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električna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sila</a:t>
            </a:r>
            <a:r>
              <a:rPr lang="en-US" sz="3200" dirty="0">
                <a:cs typeface="Arial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cs typeface="Arial" charset="0"/>
              </a:rPr>
              <a:t>Kada</a:t>
            </a:r>
            <a:r>
              <a:rPr lang="en-US" sz="3200" dirty="0">
                <a:cs typeface="Arial" charset="0"/>
              </a:rPr>
              <a:t> se </a:t>
            </a:r>
            <a:r>
              <a:rPr lang="en-US" sz="3200" dirty="0" err="1">
                <a:cs typeface="Arial" charset="0"/>
              </a:rPr>
              <a:t>javlja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odbojna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električna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sila</a:t>
            </a:r>
            <a:r>
              <a:rPr lang="en-US" sz="3200" dirty="0">
                <a:cs typeface="Arial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cs typeface="Arial" charset="0"/>
              </a:rPr>
              <a:t>O </a:t>
            </a:r>
            <a:r>
              <a:rPr lang="en-US" sz="3200" dirty="0" err="1">
                <a:cs typeface="Arial" charset="0"/>
              </a:rPr>
              <a:t>čemu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govori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zakon</a:t>
            </a:r>
            <a:r>
              <a:rPr lang="en-US" sz="3200" dirty="0">
                <a:cs typeface="Arial" charset="0"/>
              </a:rPr>
              <a:t> o </a:t>
            </a:r>
            <a:r>
              <a:rPr lang="en-US" sz="3200" dirty="0" err="1">
                <a:cs typeface="Arial" charset="0"/>
              </a:rPr>
              <a:t>očuvanju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naboja</a:t>
            </a:r>
            <a:r>
              <a:rPr lang="en-US" sz="3200" dirty="0">
                <a:cs typeface="Arial" charset="0"/>
              </a:rPr>
              <a:t>?</a:t>
            </a:r>
            <a:endParaRPr lang="hr-HR" sz="3200" dirty="0">
              <a:cs typeface="Arial" charset="0"/>
            </a:endParaRPr>
          </a:p>
          <a:p>
            <a:pPr marL="0" indent="0">
              <a:buNone/>
            </a:pPr>
            <a:endParaRPr lang="hr-HR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činci električne struj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Učinci električne struje</Template>
  <TotalTime>126</TotalTime>
  <Words>244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Učinci električne struje</vt:lpstr>
      <vt:lpstr>Slide 1</vt:lpstr>
      <vt:lpstr>Slide 2</vt:lpstr>
      <vt:lpstr>Elektriziranje trljanjem </vt:lpstr>
      <vt:lpstr>Slide 4</vt:lpstr>
      <vt:lpstr>  </vt:lpstr>
      <vt:lpstr>Električna sila  </vt:lpstr>
      <vt:lpstr>Električna sila između elektriziranih tijela </vt:lpstr>
      <vt:lpstr>Zakon očuvanja  električnog naboja </vt:lpstr>
      <vt:lpstr>Slide 9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Hp</dc:creator>
  <cp:lastModifiedBy>sk-iloncarek</cp:lastModifiedBy>
  <cp:revision>13</cp:revision>
  <dcterms:created xsi:type="dcterms:W3CDTF">2020-09-19T11:40:48Z</dcterms:created>
  <dcterms:modified xsi:type="dcterms:W3CDTF">2020-09-29T07:49:31Z</dcterms:modified>
</cp:coreProperties>
</file>